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Telegraf" panose="020B0604020202020204" charset="0"/>
      <p:regular r:id="rId56"/>
    </p:embeddedFont>
    <p:embeddedFont>
      <p:font typeface="Telegraf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0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6334" y="2649560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637" r="-1345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02037" y="3435241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782056" y="1836500"/>
            <a:ext cx="2553569" cy="2553569"/>
            <a:chOff x="0" y="0"/>
            <a:chExt cx="3404758" cy="3404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3598628" y="1372775"/>
            <a:ext cx="2553569" cy="2553569"/>
            <a:chOff x="0" y="0"/>
            <a:chExt cx="3404758" cy="34047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1187604" y="1924105"/>
            <a:ext cx="2553569" cy="2553569"/>
            <a:chOff x="0" y="0"/>
            <a:chExt cx="3404758" cy="34047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9373371" y="3342136"/>
            <a:ext cx="2553569" cy="2553569"/>
            <a:chOff x="0" y="0"/>
            <a:chExt cx="3404758" cy="340475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8339550" y="5355047"/>
            <a:ext cx="2553569" cy="2553569"/>
            <a:chOff x="0" y="0"/>
            <a:chExt cx="3404758" cy="340475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8096587" y="7564721"/>
            <a:ext cx="2553569" cy="2553569"/>
            <a:chOff x="0" y="0"/>
            <a:chExt cx="3404758" cy="34047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404758" cy="3404758"/>
            </a:xfrm>
            <a:custGeom>
              <a:avLst/>
              <a:gdLst/>
              <a:ahLst/>
              <a:cxnLst/>
              <a:rect l="l" t="t" r="r" b="b"/>
              <a:pathLst>
                <a:path w="3404758" h="3404758">
                  <a:moveTo>
                    <a:pt x="0" y="0"/>
                  </a:moveTo>
                  <a:lnTo>
                    <a:pt x="3404758" y="0"/>
                  </a:lnTo>
                  <a:lnTo>
                    <a:pt x="3404758" y="3404758"/>
                  </a:lnTo>
                  <a:lnTo>
                    <a:pt x="0" y="3404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765214" y="509818"/>
              <a:ext cx="2112835" cy="211283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35873" tIns="35873" rIns="35873" bIns="35873" rtlCol="0" anchor="ctr"/>
              <a:lstStyle/>
              <a:p>
                <a:pPr algn="ctr">
                  <a:lnSpc>
                    <a:spcPts val="1384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 rot="1471508">
            <a:off x="1489043" y="705931"/>
            <a:ext cx="361339" cy="1034961"/>
            <a:chOff x="0" y="0"/>
            <a:chExt cx="106268" cy="30437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6268" cy="304376"/>
            </a:xfrm>
            <a:custGeom>
              <a:avLst/>
              <a:gdLst/>
              <a:ahLst/>
              <a:cxnLst/>
              <a:rect l="l" t="t" r="r" b="b"/>
              <a:pathLst>
                <a:path w="106268" h="304376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106268" cy="323426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1471508">
            <a:off x="1726879" y="1251719"/>
            <a:ext cx="361339" cy="1034961"/>
            <a:chOff x="0" y="0"/>
            <a:chExt cx="106268" cy="30437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6268" cy="304376"/>
            </a:xfrm>
            <a:custGeom>
              <a:avLst/>
              <a:gdLst/>
              <a:ahLst/>
              <a:cxnLst/>
              <a:rect l="l" t="t" r="r" b="b"/>
              <a:pathLst>
                <a:path w="106268" h="304376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106268" cy="323426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6359637" y="2276887"/>
            <a:ext cx="1550806" cy="1550806"/>
          </a:xfrm>
          <a:custGeom>
            <a:avLst/>
            <a:gdLst/>
            <a:ahLst/>
            <a:cxnLst/>
            <a:rect l="l" t="t" r="r" b="b"/>
            <a:pathLst>
              <a:path w="1550806" h="1550806">
                <a:moveTo>
                  <a:pt x="0" y="0"/>
                </a:moveTo>
                <a:lnTo>
                  <a:pt x="1550807" y="0"/>
                </a:lnTo>
                <a:lnTo>
                  <a:pt x="1550807" y="1550806"/>
                </a:lnTo>
                <a:lnTo>
                  <a:pt x="0" y="1550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4415837" y="2098129"/>
            <a:ext cx="1078636" cy="992261"/>
          </a:xfrm>
          <a:custGeom>
            <a:avLst/>
            <a:gdLst/>
            <a:ahLst/>
            <a:cxnLst/>
            <a:rect l="l" t="t" r="r" b="b"/>
            <a:pathLst>
              <a:path w="1078636" h="992261">
                <a:moveTo>
                  <a:pt x="0" y="0"/>
                </a:moveTo>
                <a:lnTo>
                  <a:pt x="1078636" y="0"/>
                </a:lnTo>
                <a:lnTo>
                  <a:pt x="1078636" y="992261"/>
                </a:lnTo>
                <a:lnTo>
                  <a:pt x="0" y="992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9205974" y="6029055"/>
            <a:ext cx="820721" cy="1019001"/>
          </a:xfrm>
          <a:custGeom>
            <a:avLst/>
            <a:gdLst/>
            <a:ahLst/>
            <a:cxnLst/>
            <a:rect l="l" t="t" r="r" b="b"/>
            <a:pathLst>
              <a:path w="820721" h="1019001">
                <a:moveTo>
                  <a:pt x="0" y="0"/>
                </a:moveTo>
                <a:lnTo>
                  <a:pt x="820721" y="0"/>
                </a:lnTo>
                <a:lnTo>
                  <a:pt x="820721" y="1019001"/>
                </a:lnTo>
                <a:lnTo>
                  <a:pt x="0" y="1019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156440" y="3984466"/>
            <a:ext cx="1168559" cy="1168559"/>
          </a:xfrm>
          <a:custGeom>
            <a:avLst/>
            <a:gdLst/>
            <a:ahLst/>
            <a:cxnLst/>
            <a:rect l="l" t="t" r="r" b="b"/>
            <a:pathLst>
              <a:path w="1168559" h="1168559">
                <a:moveTo>
                  <a:pt x="0" y="0"/>
                </a:moveTo>
                <a:lnTo>
                  <a:pt x="1168558" y="0"/>
                </a:lnTo>
                <a:lnTo>
                  <a:pt x="1168558" y="1168559"/>
                </a:lnTo>
                <a:lnTo>
                  <a:pt x="0" y="1168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8841709" y="8117743"/>
            <a:ext cx="1248055" cy="1248055"/>
          </a:xfrm>
          <a:custGeom>
            <a:avLst/>
            <a:gdLst/>
            <a:ahLst/>
            <a:cxnLst/>
            <a:rect l="l" t="t" r="r" b="b"/>
            <a:pathLst>
              <a:path w="1248055" h="1248055">
                <a:moveTo>
                  <a:pt x="0" y="0"/>
                </a:moveTo>
                <a:lnTo>
                  <a:pt x="1248056" y="0"/>
                </a:lnTo>
                <a:lnTo>
                  <a:pt x="1248056" y="1248055"/>
                </a:lnTo>
                <a:lnTo>
                  <a:pt x="0" y="12480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7009997" y="534749"/>
            <a:ext cx="5212674" cy="161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329A87"/>
                </a:solidFill>
                <a:latin typeface="Telegraf Bold"/>
              </a:rPr>
              <a:t>EMANI YOSSA Charlie Rostant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28700" y="4647496"/>
            <a:ext cx="8587634" cy="209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8"/>
              </a:lnSpc>
            </a:pPr>
            <a:r>
              <a:rPr lang="en-US" sz="5141">
                <a:solidFill>
                  <a:srgbClr val="000000"/>
                </a:solidFill>
                <a:latin typeface="Telegraf"/>
              </a:rPr>
              <a:t>Configuration de l'Environnement de Développement Flutter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8700" y="2661610"/>
            <a:ext cx="8587634" cy="11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6"/>
              </a:lnSpc>
              <a:spcBef>
                <a:spcPct val="0"/>
              </a:spcBef>
            </a:pPr>
            <a:r>
              <a:rPr lang="en-US" sz="6268">
                <a:solidFill>
                  <a:srgbClr val="000000"/>
                </a:solidFill>
                <a:latin typeface="Telegraf Bold"/>
              </a:rPr>
              <a:t>Rapport Final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734871" y="1105466"/>
            <a:ext cx="5175292" cy="81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329A87"/>
                </a:solidFill>
                <a:latin typeface="Telegraf Bold"/>
              </a:rPr>
              <a:t>Atelier 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28700" y="7927243"/>
            <a:ext cx="5175292" cy="160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1"/>
              </a:lnSpc>
            </a:pPr>
            <a:r>
              <a:rPr lang="en-US" sz="4451">
                <a:solidFill>
                  <a:srgbClr val="363636"/>
                </a:solidFill>
                <a:latin typeface="Telegraf Bold"/>
              </a:rPr>
              <a:t>B3 SOIR</a:t>
            </a:r>
          </a:p>
          <a:p>
            <a:pPr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363636"/>
                </a:solidFill>
                <a:latin typeface="Telegraf Bold"/>
              </a:rPr>
              <a:t>GENIE LOGICIEL</a:t>
            </a:r>
          </a:p>
        </p:txBody>
      </p:sp>
      <p:sp>
        <p:nvSpPr>
          <p:cNvPr id="59" name="Freeform 59"/>
          <p:cNvSpPr/>
          <p:nvPr/>
        </p:nvSpPr>
        <p:spPr>
          <a:xfrm>
            <a:off x="12002872" y="2537110"/>
            <a:ext cx="1152350" cy="1152350"/>
          </a:xfrm>
          <a:custGeom>
            <a:avLst/>
            <a:gdLst/>
            <a:ahLst/>
            <a:cxnLst/>
            <a:rect l="l" t="t" r="r" b="b"/>
            <a:pathLst>
              <a:path w="1152350" h="1152350">
                <a:moveTo>
                  <a:pt x="0" y="0"/>
                </a:moveTo>
                <a:lnTo>
                  <a:pt x="1152351" y="0"/>
                </a:lnTo>
                <a:lnTo>
                  <a:pt x="1152351" y="1152350"/>
                </a:lnTo>
                <a:lnTo>
                  <a:pt x="0" y="1152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Se rendre sur le site officiel pour télécharger l’exécutable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92982" y="485717"/>
            <a:ext cx="2245195" cy="2245195"/>
          </a:xfrm>
          <a:custGeom>
            <a:avLst/>
            <a:gdLst/>
            <a:ahLst/>
            <a:cxnLst/>
            <a:rect l="l" t="t" r="r" b="b"/>
            <a:pathLst>
              <a:path w="2245195" h="2245195">
                <a:moveTo>
                  <a:pt x="0" y="0"/>
                </a:moveTo>
                <a:lnTo>
                  <a:pt x="2245195" y="0"/>
                </a:lnTo>
                <a:lnTo>
                  <a:pt x="2245195" y="2245195"/>
                </a:lnTo>
                <a:lnTo>
                  <a:pt x="0" y="224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11938" y="4018003"/>
            <a:ext cx="12264463" cy="6558501"/>
          </a:xfrm>
          <a:custGeom>
            <a:avLst/>
            <a:gdLst/>
            <a:ahLst/>
            <a:cxnLst/>
            <a:rect l="l" t="t" r="r" b="b"/>
            <a:pathLst>
              <a:path w="12264463" h="6558501">
                <a:moveTo>
                  <a:pt x="0" y="0"/>
                </a:moveTo>
                <a:lnTo>
                  <a:pt x="12264464" y="0"/>
                </a:lnTo>
                <a:lnTo>
                  <a:pt x="12264464" y="6558501"/>
                </a:lnTo>
                <a:lnTo>
                  <a:pt x="0" y="6558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Visual Studio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Exécutez l’exécutable 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92982" y="485717"/>
            <a:ext cx="2245195" cy="2245195"/>
          </a:xfrm>
          <a:custGeom>
            <a:avLst/>
            <a:gdLst/>
            <a:ahLst/>
            <a:cxnLst/>
            <a:rect l="l" t="t" r="r" b="b"/>
            <a:pathLst>
              <a:path w="2245195" h="2245195">
                <a:moveTo>
                  <a:pt x="0" y="0"/>
                </a:moveTo>
                <a:lnTo>
                  <a:pt x="2245195" y="0"/>
                </a:lnTo>
                <a:lnTo>
                  <a:pt x="2245195" y="2245195"/>
                </a:lnTo>
                <a:lnTo>
                  <a:pt x="0" y="224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18550" y="3827503"/>
            <a:ext cx="7931395" cy="6063720"/>
          </a:xfrm>
          <a:custGeom>
            <a:avLst/>
            <a:gdLst/>
            <a:ahLst/>
            <a:cxnLst/>
            <a:rect l="l" t="t" r="r" b="b"/>
            <a:pathLst>
              <a:path w="7931395" h="6063720">
                <a:moveTo>
                  <a:pt x="0" y="0"/>
                </a:moveTo>
                <a:lnTo>
                  <a:pt x="7931395" y="0"/>
                </a:lnTo>
                <a:lnTo>
                  <a:pt x="7931395" y="6063720"/>
                </a:lnTo>
                <a:lnTo>
                  <a:pt x="0" y="6063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Visual Studio 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Sélectionnez les paramètres qui vous conviennent et cliquez sur suivant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92982" y="485717"/>
            <a:ext cx="2245195" cy="2245195"/>
          </a:xfrm>
          <a:custGeom>
            <a:avLst/>
            <a:gdLst/>
            <a:ahLst/>
            <a:cxnLst/>
            <a:rect l="l" t="t" r="r" b="b"/>
            <a:pathLst>
              <a:path w="2245195" h="2245195">
                <a:moveTo>
                  <a:pt x="0" y="0"/>
                </a:moveTo>
                <a:lnTo>
                  <a:pt x="2245195" y="0"/>
                </a:lnTo>
                <a:lnTo>
                  <a:pt x="2245195" y="2245195"/>
                </a:lnTo>
                <a:lnTo>
                  <a:pt x="0" y="224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64171" y="3967518"/>
            <a:ext cx="7559659" cy="5784880"/>
          </a:xfrm>
          <a:custGeom>
            <a:avLst/>
            <a:gdLst/>
            <a:ahLst/>
            <a:cxnLst/>
            <a:rect l="l" t="t" r="r" b="b"/>
            <a:pathLst>
              <a:path w="7559659" h="5784880">
                <a:moveTo>
                  <a:pt x="0" y="0"/>
                </a:moveTo>
                <a:lnTo>
                  <a:pt x="7559658" y="0"/>
                </a:lnTo>
                <a:lnTo>
                  <a:pt x="7559658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Visual Studio Code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4- Lancez-le depuis le menu `démarrer` ou depuis le bureau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92982" y="485717"/>
            <a:ext cx="2245195" cy="2245195"/>
          </a:xfrm>
          <a:custGeom>
            <a:avLst/>
            <a:gdLst/>
            <a:ahLst/>
            <a:cxnLst/>
            <a:rect l="l" t="t" r="r" b="b"/>
            <a:pathLst>
              <a:path w="2245195" h="2245195">
                <a:moveTo>
                  <a:pt x="0" y="0"/>
                </a:moveTo>
                <a:lnTo>
                  <a:pt x="2245195" y="0"/>
                </a:lnTo>
                <a:lnTo>
                  <a:pt x="2245195" y="2245195"/>
                </a:lnTo>
                <a:lnTo>
                  <a:pt x="0" y="2245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83146" y="4018003"/>
            <a:ext cx="7679198" cy="5820630"/>
          </a:xfrm>
          <a:custGeom>
            <a:avLst/>
            <a:gdLst/>
            <a:ahLst/>
            <a:cxnLst/>
            <a:rect l="l" t="t" r="r" b="b"/>
            <a:pathLst>
              <a:path w="7679198" h="5820630">
                <a:moveTo>
                  <a:pt x="0" y="0"/>
                </a:moveTo>
                <a:lnTo>
                  <a:pt x="7679198" y="0"/>
                </a:lnTo>
                <a:lnTo>
                  <a:pt x="7679198" y="5820630"/>
                </a:lnTo>
                <a:lnTo>
                  <a:pt x="0" y="582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Visual Studio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1147" r="-1359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508166" y="733515"/>
            <a:ext cx="2448181" cy="2448181"/>
          </a:xfrm>
          <a:custGeom>
            <a:avLst/>
            <a:gdLst/>
            <a:ahLst/>
            <a:cxnLst/>
            <a:rect l="l" t="t" r="r" b="b"/>
            <a:pathLst>
              <a:path w="2448181" h="2448181">
                <a:moveTo>
                  <a:pt x="0" y="0"/>
                </a:moveTo>
                <a:lnTo>
                  <a:pt x="2448181" y="0"/>
                </a:lnTo>
                <a:lnTo>
                  <a:pt x="2448181" y="2448181"/>
                </a:lnTo>
                <a:lnTo>
                  <a:pt x="0" y="2448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93" y="6935665"/>
            <a:ext cx="9340143" cy="188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Android Studio est un environnement de développement pour développer des applications mobiles Android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Se rendre sur le site officiel pour télécharger l’exécutable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393649" y="4018003"/>
            <a:ext cx="11301041" cy="5574368"/>
          </a:xfrm>
          <a:custGeom>
            <a:avLst/>
            <a:gdLst/>
            <a:ahLst/>
            <a:cxnLst/>
            <a:rect l="l" t="t" r="r" b="b"/>
            <a:pathLst>
              <a:path w="11301041" h="5574368">
                <a:moveTo>
                  <a:pt x="0" y="0"/>
                </a:moveTo>
                <a:lnTo>
                  <a:pt x="11301042" y="0"/>
                </a:lnTo>
                <a:lnTo>
                  <a:pt x="11301042" y="5574368"/>
                </a:lnTo>
                <a:lnTo>
                  <a:pt x="0" y="557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Exécutez l’exécutable en tant qu’administrateur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55347" y="4170051"/>
            <a:ext cx="7577645" cy="5549825"/>
          </a:xfrm>
          <a:custGeom>
            <a:avLst/>
            <a:gdLst/>
            <a:ahLst/>
            <a:cxnLst/>
            <a:rect l="l" t="t" r="r" b="b"/>
            <a:pathLst>
              <a:path w="7577645" h="5549825">
                <a:moveTo>
                  <a:pt x="0" y="0"/>
                </a:moveTo>
                <a:lnTo>
                  <a:pt x="7577646" y="0"/>
                </a:lnTo>
                <a:lnTo>
                  <a:pt x="7577646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Sélectionnez les paramètres qui vous conviennent et cliquez sur suivant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48200" y="4722853"/>
            <a:ext cx="6286957" cy="4878347"/>
          </a:xfrm>
          <a:custGeom>
            <a:avLst/>
            <a:gdLst/>
            <a:ahLst/>
            <a:cxnLst/>
            <a:rect l="l" t="t" r="r" b="b"/>
            <a:pathLst>
              <a:path w="6286957" h="4878347">
                <a:moveTo>
                  <a:pt x="0" y="0"/>
                </a:moveTo>
                <a:lnTo>
                  <a:pt x="6286957" y="0"/>
                </a:lnTo>
                <a:lnTo>
                  <a:pt x="6286957" y="4878347"/>
                </a:lnTo>
                <a:lnTo>
                  <a:pt x="0" y="4878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46015" y="4715778"/>
            <a:ext cx="3719681" cy="2881042"/>
          </a:xfrm>
          <a:custGeom>
            <a:avLst/>
            <a:gdLst/>
            <a:ahLst/>
            <a:cxnLst/>
            <a:rect l="l" t="t" r="r" b="b"/>
            <a:pathLst>
              <a:path w="3719681" h="2881042">
                <a:moveTo>
                  <a:pt x="0" y="0"/>
                </a:moveTo>
                <a:lnTo>
                  <a:pt x="3719681" y="0"/>
                </a:lnTo>
                <a:lnTo>
                  <a:pt x="3719681" y="2881042"/>
                </a:lnTo>
                <a:lnTo>
                  <a:pt x="0" y="2881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46015" y="7960740"/>
            <a:ext cx="3719681" cy="1940703"/>
          </a:xfrm>
          <a:custGeom>
            <a:avLst/>
            <a:gdLst/>
            <a:ahLst/>
            <a:cxnLst/>
            <a:rect l="l" t="t" r="r" b="b"/>
            <a:pathLst>
              <a:path w="3719681" h="1940703">
                <a:moveTo>
                  <a:pt x="0" y="0"/>
                </a:moveTo>
                <a:lnTo>
                  <a:pt x="3719681" y="0"/>
                </a:lnTo>
                <a:lnTo>
                  <a:pt x="3719681" y="1940703"/>
                </a:lnTo>
                <a:lnTo>
                  <a:pt x="0" y="194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7415" y="5455132"/>
            <a:ext cx="4661135" cy="3413789"/>
          </a:xfrm>
          <a:custGeom>
            <a:avLst/>
            <a:gdLst/>
            <a:ahLst/>
            <a:cxnLst/>
            <a:rect l="l" t="t" r="r" b="b"/>
            <a:pathLst>
              <a:path w="4661135" h="3413789">
                <a:moveTo>
                  <a:pt x="0" y="0"/>
                </a:moveTo>
                <a:lnTo>
                  <a:pt x="4661135" y="0"/>
                </a:lnTo>
                <a:lnTo>
                  <a:pt x="4661135" y="3413789"/>
                </a:lnTo>
                <a:lnTo>
                  <a:pt x="0" y="3413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4- Installation des modules de base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2604" y="5473107"/>
            <a:ext cx="3862071" cy="2894477"/>
          </a:xfrm>
          <a:custGeom>
            <a:avLst/>
            <a:gdLst/>
            <a:ahLst/>
            <a:cxnLst/>
            <a:rect l="l" t="t" r="r" b="b"/>
            <a:pathLst>
              <a:path w="3862071" h="2894477">
                <a:moveTo>
                  <a:pt x="0" y="0"/>
                </a:moveTo>
                <a:lnTo>
                  <a:pt x="3862071" y="0"/>
                </a:lnTo>
                <a:lnTo>
                  <a:pt x="3862071" y="2894476"/>
                </a:lnTo>
                <a:lnTo>
                  <a:pt x="0" y="2894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18550" y="5440489"/>
            <a:ext cx="3795800" cy="2829241"/>
          </a:xfrm>
          <a:custGeom>
            <a:avLst/>
            <a:gdLst/>
            <a:ahLst/>
            <a:cxnLst/>
            <a:rect l="l" t="t" r="r" b="b"/>
            <a:pathLst>
              <a:path w="3795800" h="2829241">
                <a:moveTo>
                  <a:pt x="0" y="0"/>
                </a:moveTo>
                <a:lnTo>
                  <a:pt x="3795800" y="0"/>
                </a:lnTo>
                <a:lnTo>
                  <a:pt x="3795800" y="2829240"/>
                </a:lnTo>
                <a:lnTo>
                  <a:pt x="0" y="282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38225" y="5473107"/>
            <a:ext cx="3533656" cy="2738287"/>
          </a:xfrm>
          <a:custGeom>
            <a:avLst/>
            <a:gdLst/>
            <a:ahLst/>
            <a:cxnLst/>
            <a:rect l="l" t="t" r="r" b="b"/>
            <a:pathLst>
              <a:path w="3533656" h="2738287">
                <a:moveTo>
                  <a:pt x="0" y="0"/>
                </a:moveTo>
                <a:lnTo>
                  <a:pt x="3533656" y="0"/>
                </a:lnTo>
                <a:lnTo>
                  <a:pt x="3533656" y="2738286"/>
                </a:lnTo>
                <a:lnTo>
                  <a:pt x="0" y="2738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63500" y="5440489"/>
            <a:ext cx="3795800" cy="2829241"/>
          </a:xfrm>
          <a:custGeom>
            <a:avLst/>
            <a:gdLst/>
            <a:ahLst/>
            <a:cxnLst/>
            <a:rect l="l" t="t" r="r" b="b"/>
            <a:pathLst>
              <a:path w="3795800" h="2829241">
                <a:moveTo>
                  <a:pt x="0" y="0"/>
                </a:moveTo>
                <a:lnTo>
                  <a:pt x="3795800" y="0"/>
                </a:lnTo>
                <a:lnTo>
                  <a:pt x="3795800" y="2829240"/>
                </a:lnTo>
                <a:lnTo>
                  <a:pt x="0" y="2829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4" b="-125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5- Installation des modules nécessaires pour flutter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97035" y="3827503"/>
            <a:ext cx="11851420" cy="6268997"/>
          </a:xfrm>
          <a:custGeom>
            <a:avLst/>
            <a:gdLst/>
            <a:ahLst/>
            <a:cxnLst/>
            <a:rect l="l" t="t" r="r" b="b"/>
            <a:pathLst>
              <a:path w="11851420" h="6268997">
                <a:moveTo>
                  <a:pt x="0" y="0"/>
                </a:moveTo>
                <a:lnTo>
                  <a:pt x="11851420" y="0"/>
                </a:lnTo>
                <a:lnTo>
                  <a:pt x="11851420" y="6268997"/>
                </a:lnTo>
                <a:lnTo>
                  <a:pt x="0" y="6268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2191" r="-3219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37812" y="599605"/>
            <a:ext cx="8621488" cy="1734271"/>
            <a:chOff x="0" y="0"/>
            <a:chExt cx="1318235" cy="2651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8235" cy="265172"/>
            </a:xfrm>
            <a:custGeom>
              <a:avLst/>
              <a:gdLst/>
              <a:ahLst/>
              <a:cxnLst/>
              <a:rect l="l" t="t" r="r" b="b"/>
              <a:pathLst>
                <a:path w="1318235" h="265172">
                  <a:moveTo>
                    <a:pt x="15266" y="0"/>
                  </a:moveTo>
                  <a:lnTo>
                    <a:pt x="1302969" y="0"/>
                  </a:lnTo>
                  <a:cubicBezTo>
                    <a:pt x="1307018" y="0"/>
                    <a:pt x="1310901" y="1608"/>
                    <a:pt x="1313764" y="4471"/>
                  </a:cubicBezTo>
                  <a:cubicBezTo>
                    <a:pt x="1316626" y="7334"/>
                    <a:pt x="1318235" y="11217"/>
                    <a:pt x="1318235" y="15266"/>
                  </a:cubicBezTo>
                  <a:lnTo>
                    <a:pt x="1318235" y="249906"/>
                  </a:lnTo>
                  <a:cubicBezTo>
                    <a:pt x="1318235" y="253955"/>
                    <a:pt x="1316626" y="257838"/>
                    <a:pt x="1313764" y="260701"/>
                  </a:cubicBezTo>
                  <a:cubicBezTo>
                    <a:pt x="1310901" y="263563"/>
                    <a:pt x="1307018" y="265172"/>
                    <a:pt x="1302969" y="265172"/>
                  </a:cubicBezTo>
                  <a:lnTo>
                    <a:pt x="15266" y="265172"/>
                  </a:lnTo>
                  <a:cubicBezTo>
                    <a:pt x="6835" y="265172"/>
                    <a:pt x="0" y="258337"/>
                    <a:pt x="0" y="249906"/>
                  </a:cubicBezTo>
                  <a:lnTo>
                    <a:pt x="0" y="15266"/>
                  </a:lnTo>
                  <a:cubicBezTo>
                    <a:pt x="0" y="6835"/>
                    <a:pt x="6835" y="0"/>
                    <a:pt x="15266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18235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017250" y="688226"/>
            <a:ext cx="1557029" cy="15570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63491" y="8451118"/>
            <a:ext cx="9961018" cy="1714424"/>
            <a:chOff x="0" y="0"/>
            <a:chExt cx="13281358" cy="2285898"/>
          </a:xfrm>
        </p:grpSpPr>
        <p:sp>
          <p:nvSpPr>
            <p:cNvPr id="24" name="Freeform 24"/>
            <p:cNvSpPr/>
            <p:nvPr/>
          </p:nvSpPr>
          <p:spPr>
            <a:xfrm>
              <a:off x="0" y="602893"/>
              <a:ext cx="1317178" cy="1317178"/>
            </a:xfrm>
            <a:custGeom>
              <a:avLst/>
              <a:gdLst/>
              <a:ahLst/>
              <a:cxnLst/>
              <a:rect l="l" t="t" r="r" b="b"/>
              <a:pathLst>
                <a:path w="1317178" h="1317178">
                  <a:moveTo>
                    <a:pt x="0" y="0"/>
                  </a:moveTo>
                  <a:lnTo>
                    <a:pt x="1317178" y="0"/>
                  </a:lnTo>
                  <a:lnTo>
                    <a:pt x="1317178" y="1317178"/>
                  </a:lnTo>
                  <a:lnTo>
                    <a:pt x="0" y="131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404911" y="365827"/>
              <a:ext cx="1554244" cy="1554244"/>
            </a:xfrm>
            <a:custGeom>
              <a:avLst/>
              <a:gdLst/>
              <a:ahLst/>
              <a:cxnLst/>
              <a:rect l="l" t="t" r="r" b="b"/>
              <a:pathLst>
                <a:path w="1554244" h="1554244">
                  <a:moveTo>
                    <a:pt x="0" y="0"/>
                  </a:moveTo>
                  <a:lnTo>
                    <a:pt x="1554245" y="0"/>
                  </a:lnTo>
                  <a:lnTo>
                    <a:pt x="1554245" y="1554244"/>
                  </a:lnTo>
                  <a:lnTo>
                    <a:pt x="0" y="155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2083923" y="428810"/>
              <a:ext cx="1554244" cy="1554244"/>
            </a:xfrm>
            <a:custGeom>
              <a:avLst/>
              <a:gdLst/>
              <a:ahLst/>
              <a:cxnLst/>
              <a:rect l="l" t="t" r="r" b="b"/>
              <a:pathLst>
                <a:path w="1554244" h="1554244">
                  <a:moveTo>
                    <a:pt x="0" y="0"/>
                  </a:moveTo>
                  <a:lnTo>
                    <a:pt x="1554244" y="0"/>
                  </a:lnTo>
                  <a:lnTo>
                    <a:pt x="1554244" y="1554245"/>
                  </a:lnTo>
                  <a:lnTo>
                    <a:pt x="0" y="155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6725900" y="534529"/>
              <a:ext cx="1094294" cy="1358669"/>
            </a:xfrm>
            <a:custGeom>
              <a:avLst/>
              <a:gdLst/>
              <a:ahLst/>
              <a:cxnLst/>
              <a:rect l="l" t="t" r="r" b="b"/>
              <a:pathLst>
                <a:path w="1094294" h="1358669">
                  <a:moveTo>
                    <a:pt x="0" y="0"/>
                  </a:moveTo>
                  <a:lnTo>
                    <a:pt x="1094294" y="0"/>
                  </a:lnTo>
                  <a:lnTo>
                    <a:pt x="1094294" y="1358669"/>
                  </a:lnTo>
                  <a:lnTo>
                    <a:pt x="0" y="1358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8949399" y="534529"/>
              <a:ext cx="1438181" cy="1323014"/>
            </a:xfrm>
            <a:custGeom>
              <a:avLst/>
              <a:gdLst/>
              <a:ahLst/>
              <a:cxnLst/>
              <a:rect l="l" t="t" r="r" b="b"/>
              <a:pathLst>
                <a:path w="1438181" h="1323014">
                  <a:moveTo>
                    <a:pt x="0" y="0"/>
                  </a:moveTo>
                  <a:lnTo>
                    <a:pt x="1438181" y="0"/>
                  </a:lnTo>
                  <a:lnTo>
                    <a:pt x="1438181" y="1323014"/>
                  </a:lnTo>
                  <a:lnTo>
                    <a:pt x="0" y="1323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0995459" y="0"/>
              <a:ext cx="2285898" cy="2285898"/>
            </a:xfrm>
            <a:custGeom>
              <a:avLst/>
              <a:gdLst/>
              <a:ahLst/>
              <a:cxnLst/>
              <a:rect l="l" t="t" r="r" b="b"/>
              <a:pathLst>
                <a:path w="2285898" h="2285898">
                  <a:moveTo>
                    <a:pt x="0" y="0"/>
                  </a:moveTo>
                  <a:lnTo>
                    <a:pt x="2285899" y="0"/>
                  </a:lnTo>
                  <a:lnTo>
                    <a:pt x="2285899" y="2285898"/>
                  </a:lnTo>
                  <a:lnTo>
                    <a:pt x="0" y="2285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9759064" y="630552"/>
            <a:ext cx="7237288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Table de matière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97780" y="2617123"/>
            <a:ext cx="7757676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97780" y="6542267"/>
            <a:ext cx="7757676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Processus de déploiement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08062" y="3344198"/>
            <a:ext cx="343775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Git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64087" y="7350795"/>
            <a:ext cx="396042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Google Drive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08062" y="3951865"/>
            <a:ext cx="343775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VsCode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08062" y="4558290"/>
            <a:ext cx="400793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Andoid Studio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08062" y="5180277"/>
            <a:ext cx="400793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Flutteur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08062" y="5825815"/>
            <a:ext cx="400793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Gitlab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6- Allez sur `SDK Manager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32020" y="4018003"/>
            <a:ext cx="6691272" cy="5432822"/>
          </a:xfrm>
          <a:custGeom>
            <a:avLst/>
            <a:gdLst/>
            <a:ahLst/>
            <a:cxnLst/>
            <a:rect l="l" t="t" r="r" b="b"/>
            <a:pathLst>
              <a:path w="6691272" h="5432822">
                <a:moveTo>
                  <a:pt x="0" y="0"/>
                </a:moveTo>
                <a:lnTo>
                  <a:pt x="6691272" y="0"/>
                </a:lnTo>
                <a:lnTo>
                  <a:pt x="6691272" y="5432822"/>
                </a:lnTo>
                <a:lnTo>
                  <a:pt x="0" y="543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4018003"/>
            <a:ext cx="6635690" cy="5432822"/>
          </a:xfrm>
          <a:custGeom>
            <a:avLst/>
            <a:gdLst/>
            <a:ahLst/>
            <a:cxnLst/>
            <a:rect l="l" t="t" r="r" b="b"/>
            <a:pathLst>
              <a:path w="6635690" h="5432822">
                <a:moveTo>
                  <a:pt x="0" y="0"/>
                </a:moveTo>
                <a:lnTo>
                  <a:pt x="6635690" y="0"/>
                </a:lnTo>
                <a:lnTo>
                  <a:pt x="6635690" y="5432822"/>
                </a:lnTo>
                <a:lnTo>
                  <a:pt x="0" y="543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7- puis sélectionnez les modules utiles puis appliquez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16865" y="820996"/>
            <a:ext cx="1842775" cy="1842775"/>
          </a:xfrm>
          <a:custGeom>
            <a:avLst/>
            <a:gdLst/>
            <a:ahLst/>
            <a:cxnLst/>
            <a:rect l="l" t="t" r="r" b="b"/>
            <a:pathLst>
              <a:path w="1842775" h="1842775">
                <a:moveTo>
                  <a:pt x="0" y="0"/>
                </a:moveTo>
                <a:lnTo>
                  <a:pt x="1842775" y="0"/>
                </a:lnTo>
                <a:lnTo>
                  <a:pt x="1842775" y="1842775"/>
                </a:lnTo>
                <a:lnTo>
                  <a:pt x="0" y="184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26940" y="4491796"/>
            <a:ext cx="5481551" cy="3512684"/>
          </a:xfrm>
          <a:custGeom>
            <a:avLst/>
            <a:gdLst/>
            <a:ahLst/>
            <a:cxnLst/>
            <a:rect l="l" t="t" r="r" b="b"/>
            <a:pathLst>
              <a:path w="5481551" h="3512684">
                <a:moveTo>
                  <a:pt x="0" y="0"/>
                </a:moveTo>
                <a:lnTo>
                  <a:pt x="5481551" y="0"/>
                </a:lnTo>
                <a:lnTo>
                  <a:pt x="5481551" y="3512684"/>
                </a:lnTo>
                <a:lnTo>
                  <a:pt x="0" y="351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4491796"/>
            <a:ext cx="5566668" cy="3279316"/>
          </a:xfrm>
          <a:custGeom>
            <a:avLst/>
            <a:gdLst/>
            <a:ahLst/>
            <a:cxnLst/>
            <a:rect l="l" t="t" r="r" b="b"/>
            <a:pathLst>
              <a:path w="5566668" h="3279316">
                <a:moveTo>
                  <a:pt x="0" y="0"/>
                </a:moveTo>
                <a:lnTo>
                  <a:pt x="5566668" y="0"/>
                </a:lnTo>
                <a:lnTo>
                  <a:pt x="5566668" y="3279316"/>
                </a:lnTo>
                <a:lnTo>
                  <a:pt x="0" y="327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24623" y="4491796"/>
            <a:ext cx="4873062" cy="4234128"/>
          </a:xfrm>
          <a:custGeom>
            <a:avLst/>
            <a:gdLst/>
            <a:ahLst/>
            <a:cxnLst/>
            <a:rect l="l" t="t" r="r" b="b"/>
            <a:pathLst>
              <a:path w="4873062" h="4234128">
                <a:moveTo>
                  <a:pt x="0" y="0"/>
                </a:moveTo>
                <a:lnTo>
                  <a:pt x="4873062" y="0"/>
                </a:lnTo>
                <a:lnTo>
                  <a:pt x="4873062" y="4234128"/>
                </a:lnTo>
                <a:lnTo>
                  <a:pt x="0" y="423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Android Studio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499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236988" y="676145"/>
            <a:ext cx="1736221" cy="2155681"/>
          </a:xfrm>
          <a:custGeom>
            <a:avLst/>
            <a:gdLst/>
            <a:ahLst/>
            <a:cxnLst/>
            <a:rect l="l" t="t" r="r" b="b"/>
            <a:pathLst>
              <a:path w="1736221" h="2155681">
                <a:moveTo>
                  <a:pt x="0" y="0"/>
                </a:moveTo>
                <a:lnTo>
                  <a:pt x="1736221" y="0"/>
                </a:lnTo>
                <a:lnTo>
                  <a:pt x="1736221" y="2155681"/>
                </a:lnTo>
                <a:lnTo>
                  <a:pt x="0" y="2155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93" y="6935665"/>
            <a:ext cx="9340143" cy="188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Flutter, le framework de Google permettant de concevoir des applications multiplateforme pour Android et iOS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Téléchargez les fichiers SDK de flutter en format Zip sur le site officiel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92367" y="4071220"/>
            <a:ext cx="10660755" cy="5566899"/>
          </a:xfrm>
          <a:custGeom>
            <a:avLst/>
            <a:gdLst/>
            <a:ahLst/>
            <a:cxnLst/>
            <a:rect l="l" t="t" r="r" b="b"/>
            <a:pathLst>
              <a:path w="10660755" h="5566899">
                <a:moveTo>
                  <a:pt x="0" y="0"/>
                </a:moveTo>
                <a:lnTo>
                  <a:pt x="10660756" y="0"/>
                </a:lnTo>
                <a:lnTo>
                  <a:pt x="10660756" y="5566899"/>
                </a:lnTo>
                <a:lnTo>
                  <a:pt x="0" y="5566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Extraire les fichiers dans un dossier où vous avez les droits de lecture et écriture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5794" y="4722853"/>
            <a:ext cx="4646071" cy="3934878"/>
          </a:xfrm>
          <a:custGeom>
            <a:avLst/>
            <a:gdLst/>
            <a:ahLst/>
            <a:cxnLst/>
            <a:rect l="l" t="t" r="r" b="b"/>
            <a:pathLst>
              <a:path w="4646071" h="3934878">
                <a:moveTo>
                  <a:pt x="0" y="0"/>
                </a:moveTo>
                <a:lnTo>
                  <a:pt x="4646071" y="0"/>
                </a:lnTo>
                <a:lnTo>
                  <a:pt x="4646071" y="3934878"/>
                </a:lnTo>
                <a:lnTo>
                  <a:pt x="0" y="393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26785" y="4722853"/>
            <a:ext cx="6106734" cy="4298783"/>
          </a:xfrm>
          <a:custGeom>
            <a:avLst/>
            <a:gdLst/>
            <a:ahLst/>
            <a:cxnLst/>
            <a:rect l="l" t="t" r="r" b="b"/>
            <a:pathLst>
              <a:path w="6106734" h="4298783">
                <a:moveTo>
                  <a:pt x="0" y="0"/>
                </a:moveTo>
                <a:lnTo>
                  <a:pt x="6106735" y="0"/>
                </a:lnTo>
                <a:lnTo>
                  <a:pt x="6106735" y="4298783"/>
                </a:lnTo>
                <a:lnTo>
                  <a:pt x="0" y="4298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23370" y="4722853"/>
            <a:ext cx="5299327" cy="3347265"/>
          </a:xfrm>
          <a:custGeom>
            <a:avLst/>
            <a:gdLst/>
            <a:ahLst/>
            <a:cxnLst/>
            <a:rect l="l" t="t" r="r" b="b"/>
            <a:pathLst>
              <a:path w="5299327" h="3347265">
                <a:moveTo>
                  <a:pt x="0" y="0"/>
                </a:moveTo>
                <a:lnTo>
                  <a:pt x="5299327" y="0"/>
                </a:lnTo>
                <a:lnTo>
                  <a:pt x="5299327" y="3347265"/>
                </a:lnTo>
                <a:lnTo>
                  <a:pt x="0" y="3347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Ajouter le chemin du dossier `bin` (du dossier où vous avez extrais le zip de flutter) dans les variables d’environnement 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4722853"/>
            <a:ext cx="5480125" cy="4318045"/>
          </a:xfrm>
          <a:custGeom>
            <a:avLst/>
            <a:gdLst/>
            <a:ahLst/>
            <a:cxnLst/>
            <a:rect l="l" t="t" r="r" b="b"/>
            <a:pathLst>
              <a:path w="5480125" h="4318045">
                <a:moveTo>
                  <a:pt x="0" y="0"/>
                </a:moveTo>
                <a:lnTo>
                  <a:pt x="5480125" y="0"/>
                </a:lnTo>
                <a:lnTo>
                  <a:pt x="5480125" y="4318045"/>
                </a:lnTo>
                <a:lnTo>
                  <a:pt x="0" y="43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31542" y="4722853"/>
            <a:ext cx="4949343" cy="4152510"/>
          </a:xfrm>
          <a:custGeom>
            <a:avLst/>
            <a:gdLst/>
            <a:ahLst/>
            <a:cxnLst/>
            <a:rect l="l" t="t" r="r" b="b"/>
            <a:pathLst>
              <a:path w="4949343" h="4152510">
                <a:moveTo>
                  <a:pt x="0" y="0"/>
                </a:moveTo>
                <a:lnTo>
                  <a:pt x="4949343" y="0"/>
                </a:lnTo>
                <a:lnTo>
                  <a:pt x="4949343" y="4152510"/>
                </a:lnTo>
                <a:lnTo>
                  <a:pt x="0" y="415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26940" y="4722853"/>
            <a:ext cx="5132700" cy="4783104"/>
          </a:xfrm>
          <a:custGeom>
            <a:avLst/>
            <a:gdLst/>
            <a:ahLst/>
            <a:cxnLst/>
            <a:rect l="l" t="t" r="r" b="b"/>
            <a:pathLst>
              <a:path w="5132700" h="4783104">
                <a:moveTo>
                  <a:pt x="0" y="0"/>
                </a:moveTo>
                <a:lnTo>
                  <a:pt x="5132700" y="0"/>
                </a:lnTo>
                <a:lnTo>
                  <a:pt x="5132700" y="4783104"/>
                </a:lnTo>
                <a:lnTo>
                  <a:pt x="0" y="4783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4- Tester l’installation et accepter la licence de flutter, ouvrez un terminal et tapez `flutter doctor` puis `flutter doctor –android-licenses`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084803"/>
            <a:ext cx="7643271" cy="4593106"/>
          </a:xfrm>
          <a:custGeom>
            <a:avLst/>
            <a:gdLst/>
            <a:ahLst/>
            <a:cxnLst/>
            <a:rect l="l" t="t" r="r" b="b"/>
            <a:pathLst>
              <a:path w="7643271" h="4593106">
                <a:moveTo>
                  <a:pt x="0" y="0"/>
                </a:moveTo>
                <a:lnTo>
                  <a:pt x="7643271" y="0"/>
                </a:lnTo>
                <a:lnTo>
                  <a:pt x="7643271" y="4593106"/>
                </a:lnTo>
                <a:lnTo>
                  <a:pt x="0" y="4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99163" y="5054242"/>
            <a:ext cx="5068603" cy="4593106"/>
          </a:xfrm>
          <a:custGeom>
            <a:avLst/>
            <a:gdLst/>
            <a:ahLst/>
            <a:cxnLst/>
            <a:rect l="l" t="t" r="r" b="b"/>
            <a:pathLst>
              <a:path w="5068603" h="4593106">
                <a:moveTo>
                  <a:pt x="0" y="0"/>
                </a:moveTo>
                <a:lnTo>
                  <a:pt x="5068604" y="0"/>
                </a:lnTo>
                <a:lnTo>
                  <a:pt x="5068604" y="4593106"/>
                </a:lnTo>
                <a:lnTo>
                  <a:pt x="0" y="4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5- Installer le plugin flutter dans visual studio code. Dan VsCode, aller dans extension et installez le plugin flutter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71698" y="4532353"/>
            <a:ext cx="7102094" cy="5395237"/>
          </a:xfrm>
          <a:custGeom>
            <a:avLst/>
            <a:gdLst/>
            <a:ahLst/>
            <a:cxnLst/>
            <a:rect l="l" t="t" r="r" b="b"/>
            <a:pathLst>
              <a:path w="7102094" h="5395237">
                <a:moveTo>
                  <a:pt x="0" y="0"/>
                </a:moveTo>
                <a:lnTo>
                  <a:pt x="7102094" y="0"/>
                </a:lnTo>
                <a:lnTo>
                  <a:pt x="7102094" y="5395237"/>
                </a:lnTo>
                <a:lnTo>
                  <a:pt x="0" y="539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6- Créer un projet flutter, en tapant la commande `CTRL + SHIFT + P` dans VsCode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33597" y="830843"/>
            <a:ext cx="1468340" cy="1823081"/>
          </a:xfrm>
          <a:custGeom>
            <a:avLst/>
            <a:gdLst/>
            <a:ahLst/>
            <a:cxnLst/>
            <a:rect l="l" t="t" r="r" b="b"/>
            <a:pathLst>
              <a:path w="1468340" h="1823081">
                <a:moveTo>
                  <a:pt x="0" y="0"/>
                </a:moveTo>
                <a:lnTo>
                  <a:pt x="1468340" y="0"/>
                </a:lnTo>
                <a:lnTo>
                  <a:pt x="1468340" y="1823081"/>
                </a:lnTo>
                <a:lnTo>
                  <a:pt x="0" y="182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18639" y="4379953"/>
            <a:ext cx="7209307" cy="5427156"/>
          </a:xfrm>
          <a:custGeom>
            <a:avLst/>
            <a:gdLst/>
            <a:ahLst/>
            <a:cxnLst/>
            <a:rect l="l" t="t" r="r" b="b"/>
            <a:pathLst>
              <a:path w="7209307" h="5427156">
                <a:moveTo>
                  <a:pt x="0" y="0"/>
                </a:moveTo>
                <a:lnTo>
                  <a:pt x="7209307" y="0"/>
                </a:lnTo>
                <a:lnTo>
                  <a:pt x="7209307" y="5427156"/>
                </a:lnTo>
                <a:lnTo>
                  <a:pt x="0" y="542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Flutter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8786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132702" y="532570"/>
            <a:ext cx="2220151" cy="2042366"/>
          </a:xfrm>
          <a:custGeom>
            <a:avLst/>
            <a:gdLst/>
            <a:ahLst/>
            <a:cxnLst/>
            <a:rect l="l" t="t" r="r" b="b"/>
            <a:pathLst>
              <a:path w="2220151" h="2042366">
                <a:moveTo>
                  <a:pt x="0" y="0"/>
                </a:moveTo>
                <a:lnTo>
                  <a:pt x="2220151" y="0"/>
                </a:lnTo>
                <a:lnTo>
                  <a:pt x="2220151" y="2042366"/>
                </a:lnTo>
                <a:lnTo>
                  <a:pt x="0" y="2042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Gitlab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93" y="6935665"/>
            <a:ext cx="9340143" cy="312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Permettant d’héberger et de gérer des projets de A à Z. Offre la possibilité de gérer ses dépôts Git et ainsi de mieux appréhender la gestion des versions de vos codes sources.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905" r="-4303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993" y="6935665"/>
            <a:ext cx="9340143" cy="250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Il s'agit d'un outil de développement qui aide une équipe de développeurs à gérer les changements apportés au code source au fil du temps.</a:t>
            </a:r>
          </a:p>
        </p:txBody>
      </p:sp>
      <p:sp>
        <p:nvSpPr>
          <p:cNvPr id="24" name="Freeform 24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1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132840" y="1028700"/>
            <a:ext cx="3126460" cy="3126460"/>
          </a:xfrm>
          <a:custGeom>
            <a:avLst/>
            <a:gdLst/>
            <a:ahLst/>
            <a:cxnLst/>
            <a:rect l="l" t="t" r="r" b="b"/>
            <a:pathLst>
              <a:path w="3126460" h="3126460">
                <a:moveTo>
                  <a:pt x="0" y="0"/>
                </a:moveTo>
                <a:lnTo>
                  <a:pt x="3126460" y="0"/>
                </a:lnTo>
                <a:lnTo>
                  <a:pt x="3126460" y="3126460"/>
                </a:lnTo>
                <a:lnTo>
                  <a:pt x="0" y="3126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Connectez vous sur gitlab.com ou inscrivez vous pour avoir un compte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91180" y="532570"/>
            <a:ext cx="2168460" cy="1994813"/>
          </a:xfrm>
          <a:custGeom>
            <a:avLst/>
            <a:gdLst/>
            <a:ahLst/>
            <a:cxnLst/>
            <a:rect l="l" t="t" r="r" b="b"/>
            <a:pathLst>
              <a:path w="2168460" h="1994813">
                <a:moveTo>
                  <a:pt x="0" y="0"/>
                </a:moveTo>
                <a:lnTo>
                  <a:pt x="2168460" y="0"/>
                </a:lnTo>
                <a:lnTo>
                  <a:pt x="2168460" y="1994813"/>
                </a:lnTo>
                <a:lnTo>
                  <a:pt x="0" y="199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24897" y="4084482"/>
            <a:ext cx="13438881" cy="4788485"/>
          </a:xfrm>
          <a:custGeom>
            <a:avLst/>
            <a:gdLst/>
            <a:ahLst/>
            <a:cxnLst/>
            <a:rect l="l" t="t" r="r" b="b"/>
            <a:pathLst>
              <a:path w="13438881" h="4788485">
                <a:moveTo>
                  <a:pt x="0" y="0"/>
                </a:moveTo>
                <a:lnTo>
                  <a:pt x="13438880" y="0"/>
                </a:lnTo>
                <a:lnTo>
                  <a:pt x="13438880" y="4788486"/>
                </a:lnTo>
                <a:lnTo>
                  <a:pt x="0" y="478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Créez un projet sur gitlab et faites un `push` de votre projet flutter local en vous servant des commandes git: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git init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git add 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git remote add origin $url_gitlab+projet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git commit -m “message du commit”</a:t>
            </a:r>
          </a:p>
          <a:p>
            <a:pPr marL="863599" lvl="1" indent="-431800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git push origin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91180" y="532570"/>
            <a:ext cx="2168460" cy="1994813"/>
          </a:xfrm>
          <a:custGeom>
            <a:avLst/>
            <a:gdLst/>
            <a:ahLst/>
            <a:cxnLst/>
            <a:rect l="l" t="t" r="r" b="b"/>
            <a:pathLst>
              <a:path w="2168460" h="1994813">
                <a:moveTo>
                  <a:pt x="0" y="0"/>
                </a:moveTo>
                <a:lnTo>
                  <a:pt x="2168460" y="0"/>
                </a:lnTo>
                <a:lnTo>
                  <a:pt x="2168460" y="1994813"/>
                </a:lnTo>
                <a:lnTo>
                  <a:pt x="0" y="199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Créez un projet sur gitlab et faites un `push` de votre projet flutter local en vous servant des commandes git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91180" y="532570"/>
            <a:ext cx="2168460" cy="1994813"/>
          </a:xfrm>
          <a:custGeom>
            <a:avLst/>
            <a:gdLst/>
            <a:ahLst/>
            <a:cxnLst/>
            <a:rect l="l" t="t" r="r" b="b"/>
            <a:pathLst>
              <a:path w="2168460" h="1994813">
                <a:moveTo>
                  <a:pt x="0" y="0"/>
                </a:moveTo>
                <a:lnTo>
                  <a:pt x="2168460" y="0"/>
                </a:lnTo>
                <a:lnTo>
                  <a:pt x="2168460" y="1994813"/>
                </a:lnTo>
                <a:lnTo>
                  <a:pt x="0" y="199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77375" y="4379953"/>
            <a:ext cx="10291835" cy="5478258"/>
          </a:xfrm>
          <a:custGeom>
            <a:avLst/>
            <a:gdLst/>
            <a:ahLst/>
            <a:cxnLst/>
            <a:rect l="l" t="t" r="r" b="b"/>
            <a:pathLst>
              <a:path w="10291835" h="5478258">
                <a:moveTo>
                  <a:pt x="0" y="0"/>
                </a:moveTo>
                <a:lnTo>
                  <a:pt x="10291835" y="0"/>
                </a:lnTo>
                <a:lnTo>
                  <a:pt x="10291835" y="5478258"/>
                </a:lnTo>
                <a:lnTo>
                  <a:pt x="0" y="5478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Installez un runner gitlab en fonction de votre système d’exploitation : https://docs.gitlab.com/runner/install/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91180" y="532570"/>
            <a:ext cx="2168460" cy="1994813"/>
          </a:xfrm>
          <a:custGeom>
            <a:avLst/>
            <a:gdLst/>
            <a:ahLst/>
            <a:cxnLst/>
            <a:rect l="l" t="t" r="r" b="b"/>
            <a:pathLst>
              <a:path w="2168460" h="1994813">
                <a:moveTo>
                  <a:pt x="0" y="0"/>
                </a:moveTo>
                <a:lnTo>
                  <a:pt x="2168460" y="0"/>
                </a:lnTo>
                <a:lnTo>
                  <a:pt x="2168460" y="1994813"/>
                </a:lnTo>
                <a:lnTo>
                  <a:pt x="0" y="199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08602" y="4532353"/>
            <a:ext cx="8071136" cy="5512949"/>
          </a:xfrm>
          <a:custGeom>
            <a:avLst/>
            <a:gdLst/>
            <a:ahLst/>
            <a:cxnLst/>
            <a:rect l="l" t="t" r="r" b="b"/>
            <a:pathLst>
              <a:path w="8071136" h="5512949">
                <a:moveTo>
                  <a:pt x="0" y="0"/>
                </a:moveTo>
                <a:lnTo>
                  <a:pt x="8071136" y="0"/>
                </a:lnTo>
                <a:lnTo>
                  <a:pt x="8071136" y="5512949"/>
                </a:lnTo>
                <a:lnTo>
                  <a:pt x="0" y="5512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8639000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1599" r="-3617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479278" y="-175632"/>
            <a:ext cx="3808722" cy="3808722"/>
          </a:xfrm>
          <a:custGeom>
            <a:avLst/>
            <a:gdLst/>
            <a:ahLst/>
            <a:cxnLst/>
            <a:rect l="l" t="t" r="r" b="b"/>
            <a:pathLst>
              <a:path w="3808722" h="3808722">
                <a:moveTo>
                  <a:pt x="0" y="0"/>
                </a:moveTo>
                <a:lnTo>
                  <a:pt x="3808722" y="0"/>
                </a:lnTo>
                <a:lnTo>
                  <a:pt x="3808722" y="3808722"/>
                </a:lnTo>
                <a:lnTo>
                  <a:pt x="0" y="3808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Google Drive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Processus de déploiement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93" y="6935665"/>
            <a:ext cx="9340143" cy="250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Google Drive ou Google Disque est un service de stockage et de partage de fichiers dans le cloud lancé par la société Google.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Créez un projet sur https://console.cloud.google.com/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082489" y="4018003"/>
            <a:ext cx="11923363" cy="5756106"/>
          </a:xfrm>
          <a:custGeom>
            <a:avLst/>
            <a:gdLst/>
            <a:ahLst/>
            <a:cxnLst/>
            <a:rect l="l" t="t" r="r" b="b"/>
            <a:pathLst>
              <a:path w="11923363" h="5756106">
                <a:moveTo>
                  <a:pt x="0" y="0"/>
                </a:moveTo>
                <a:lnTo>
                  <a:pt x="11923362" y="0"/>
                </a:lnTo>
                <a:lnTo>
                  <a:pt x="11923362" y="5756106"/>
                </a:lnTo>
                <a:lnTo>
                  <a:pt x="0" y="5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Allez sur la bibliothèque API et recherchez `Google drive api`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95207" y="3827503"/>
            <a:ext cx="11297586" cy="5715027"/>
          </a:xfrm>
          <a:custGeom>
            <a:avLst/>
            <a:gdLst/>
            <a:ahLst/>
            <a:cxnLst/>
            <a:rect l="l" t="t" r="r" b="b"/>
            <a:pathLst>
              <a:path w="11297586" h="5715027">
                <a:moveTo>
                  <a:pt x="0" y="0"/>
                </a:moveTo>
                <a:lnTo>
                  <a:pt x="11297586" y="0"/>
                </a:lnTo>
                <a:lnTo>
                  <a:pt x="11297586" y="5715027"/>
                </a:lnTo>
                <a:lnTo>
                  <a:pt x="0" y="5715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Activez Google Drive API et cliquez sur `gérer`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04212" y="3827503"/>
            <a:ext cx="9279575" cy="6277360"/>
          </a:xfrm>
          <a:custGeom>
            <a:avLst/>
            <a:gdLst/>
            <a:ahLst/>
            <a:cxnLst/>
            <a:rect l="l" t="t" r="r" b="b"/>
            <a:pathLst>
              <a:path w="9279575" h="6277360">
                <a:moveTo>
                  <a:pt x="0" y="0"/>
                </a:moveTo>
                <a:lnTo>
                  <a:pt x="9279576" y="0"/>
                </a:lnTo>
                <a:lnTo>
                  <a:pt x="9279576" y="6277360"/>
                </a:lnTo>
                <a:lnTo>
                  <a:pt x="0" y="6277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4- Cliquez sur `identifiants` puis sur `créer des identifiants` et choisissez `Comptes de services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54559" y="4532353"/>
            <a:ext cx="9979222" cy="5187437"/>
          </a:xfrm>
          <a:custGeom>
            <a:avLst/>
            <a:gdLst/>
            <a:ahLst/>
            <a:cxnLst/>
            <a:rect l="l" t="t" r="r" b="b"/>
            <a:pathLst>
              <a:path w="9979222" h="5187437">
                <a:moveTo>
                  <a:pt x="0" y="0"/>
                </a:moveTo>
                <a:lnTo>
                  <a:pt x="9979222" y="0"/>
                </a:lnTo>
                <a:lnTo>
                  <a:pt x="9979222" y="5187437"/>
                </a:lnTo>
                <a:lnTo>
                  <a:pt x="0" y="5187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5- Donnez un nom et sélectionnez le rôle `propriétaire`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0358" y="3991276"/>
            <a:ext cx="7262934" cy="5900330"/>
          </a:xfrm>
          <a:custGeom>
            <a:avLst/>
            <a:gdLst/>
            <a:ahLst/>
            <a:cxnLst/>
            <a:rect l="l" t="t" r="r" b="b"/>
            <a:pathLst>
              <a:path w="7262934" h="5900330">
                <a:moveTo>
                  <a:pt x="0" y="0"/>
                </a:moveTo>
                <a:lnTo>
                  <a:pt x="7262934" y="0"/>
                </a:lnTo>
                <a:lnTo>
                  <a:pt x="7262934" y="5900330"/>
                </a:lnTo>
                <a:lnTo>
                  <a:pt x="0" y="590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20479" y="3943760"/>
            <a:ext cx="7543451" cy="5947846"/>
          </a:xfrm>
          <a:custGeom>
            <a:avLst/>
            <a:gdLst/>
            <a:ahLst/>
            <a:cxnLst/>
            <a:rect l="l" t="t" r="r" b="b"/>
            <a:pathLst>
              <a:path w="7543451" h="5947846">
                <a:moveTo>
                  <a:pt x="0" y="0"/>
                </a:moveTo>
                <a:lnTo>
                  <a:pt x="7543450" y="0"/>
                </a:lnTo>
                <a:lnTo>
                  <a:pt x="7543450" y="5947846"/>
                </a:lnTo>
                <a:lnTo>
                  <a:pt x="0" y="594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1- Se rendre sur le site officiel de Git pour télécharger l’exécutable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27688" y="506631"/>
            <a:ext cx="1951730" cy="1951730"/>
          </a:xfrm>
          <a:custGeom>
            <a:avLst/>
            <a:gdLst/>
            <a:ahLst/>
            <a:cxnLst/>
            <a:rect l="l" t="t" r="r" b="b"/>
            <a:pathLst>
              <a:path w="1951730" h="1951730">
                <a:moveTo>
                  <a:pt x="0" y="0"/>
                </a:moveTo>
                <a:lnTo>
                  <a:pt x="1951730" y="0"/>
                </a:lnTo>
                <a:lnTo>
                  <a:pt x="1951730" y="1951730"/>
                </a:lnTo>
                <a:lnTo>
                  <a:pt x="0" y="195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95358" y="3902352"/>
            <a:ext cx="10897624" cy="5864729"/>
          </a:xfrm>
          <a:custGeom>
            <a:avLst/>
            <a:gdLst/>
            <a:ahLst/>
            <a:cxnLst/>
            <a:rect l="l" t="t" r="r" b="b"/>
            <a:pathLst>
              <a:path w="10897624" h="5864729">
                <a:moveTo>
                  <a:pt x="0" y="0"/>
                </a:moveTo>
                <a:lnTo>
                  <a:pt x="10897624" y="0"/>
                </a:lnTo>
                <a:lnTo>
                  <a:pt x="10897624" y="5864729"/>
                </a:lnTo>
                <a:lnTo>
                  <a:pt x="0" y="586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58299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6- Descendez sur les `comptes de services` et cliquez sur l’email de votre service, puis dans `clé` cliquez sur `créer une clé`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1145" y="4822791"/>
            <a:ext cx="8311600" cy="1662320"/>
          </a:xfrm>
          <a:custGeom>
            <a:avLst/>
            <a:gdLst/>
            <a:ahLst/>
            <a:cxnLst/>
            <a:rect l="l" t="t" r="r" b="b"/>
            <a:pathLst>
              <a:path w="8311600" h="1662320">
                <a:moveTo>
                  <a:pt x="0" y="0"/>
                </a:moveTo>
                <a:lnTo>
                  <a:pt x="8311600" y="0"/>
                </a:lnTo>
                <a:lnTo>
                  <a:pt x="8311600" y="1662320"/>
                </a:lnTo>
                <a:lnTo>
                  <a:pt x="0" y="166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22405" y="4822791"/>
            <a:ext cx="8536895" cy="5243178"/>
          </a:xfrm>
          <a:custGeom>
            <a:avLst/>
            <a:gdLst/>
            <a:ahLst/>
            <a:cxnLst/>
            <a:rect l="l" t="t" r="r" b="b"/>
            <a:pathLst>
              <a:path w="8536895" h="5243178">
                <a:moveTo>
                  <a:pt x="0" y="0"/>
                </a:moveTo>
                <a:lnTo>
                  <a:pt x="8536895" y="0"/>
                </a:lnTo>
                <a:lnTo>
                  <a:pt x="8536895" y="5243178"/>
                </a:lnTo>
                <a:lnTo>
                  <a:pt x="0" y="5243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7- Choisissez le type de clé `json` et téléchargez la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891499"/>
            <a:ext cx="9160877" cy="5492517"/>
          </a:xfrm>
          <a:custGeom>
            <a:avLst/>
            <a:gdLst/>
            <a:ahLst/>
            <a:cxnLst/>
            <a:rect l="l" t="t" r="r" b="b"/>
            <a:pathLst>
              <a:path w="9160877" h="5492517">
                <a:moveTo>
                  <a:pt x="0" y="0"/>
                </a:moveTo>
                <a:lnTo>
                  <a:pt x="9160877" y="0"/>
                </a:lnTo>
                <a:lnTo>
                  <a:pt x="9160877" y="5492517"/>
                </a:lnTo>
                <a:lnTo>
                  <a:pt x="0" y="549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55030" y="4181336"/>
            <a:ext cx="7063718" cy="2456421"/>
          </a:xfrm>
          <a:custGeom>
            <a:avLst/>
            <a:gdLst/>
            <a:ahLst/>
            <a:cxnLst/>
            <a:rect l="l" t="t" r="r" b="b"/>
            <a:pathLst>
              <a:path w="7063718" h="2456421">
                <a:moveTo>
                  <a:pt x="0" y="0"/>
                </a:moveTo>
                <a:lnTo>
                  <a:pt x="7063718" y="0"/>
                </a:lnTo>
                <a:lnTo>
                  <a:pt x="7063718" y="2456421"/>
                </a:lnTo>
                <a:lnTo>
                  <a:pt x="0" y="2456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Telegraf"/>
              </a:rPr>
              <a:t>8-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Renommez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ce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fichier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json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`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credentials.json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` et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mettez</a:t>
            </a:r>
            <a:r>
              <a:rPr lang="en-US" sz="3999">
                <a:solidFill>
                  <a:srgbClr val="000000"/>
                </a:solidFill>
                <a:latin typeface="Telegraf"/>
              </a:rPr>
              <a:t> le dans la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racine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de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votre</a:t>
            </a:r>
            <a:r>
              <a:rPr lang="en-US" sz="39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elegraf"/>
              </a:rPr>
              <a:t>projet</a:t>
            </a:r>
            <a:endParaRPr lang="en-US" sz="3999" dirty="0">
              <a:solidFill>
                <a:srgbClr val="000000"/>
              </a:solidFill>
              <a:latin typeface="Telegraf"/>
            </a:endParaRP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10458" y="4722853"/>
            <a:ext cx="7467084" cy="5115747"/>
          </a:xfrm>
          <a:custGeom>
            <a:avLst/>
            <a:gdLst/>
            <a:ahLst/>
            <a:cxnLst/>
            <a:rect l="l" t="t" r="r" b="b"/>
            <a:pathLst>
              <a:path w="7467084" h="5115747">
                <a:moveTo>
                  <a:pt x="0" y="0"/>
                </a:moveTo>
                <a:lnTo>
                  <a:pt x="7467084" y="0"/>
                </a:lnTo>
                <a:lnTo>
                  <a:pt x="7467084" y="5115747"/>
                </a:lnTo>
                <a:lnTo>
                  <a:pt x="0" y="511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9- A la racine de votre projet, créez un fichier `.gitlab-ci.yml` et collez le contenu suivant :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52241" y="3777457"/>
            <a:ext cx="8491943" cy="6077658"/>
          </a:xfrm>
          <a:custGeom>
            <a:avLst/>
            <a:gdLst/>
            <a:ahLst/>
            <a:cxnLst/>
            <a:rect l="l" t="t" r="r" b="b"/>
            <a:pathLst>
              <a:path w="8491943" h="6077658">
                <a:moveTo>
                  <a:pt x="0" y="0"/>
                </a:moveTo>
                <a:lnTo>
                  <a:pt x="8491943" y="0"/>
                </a:lnTo>
                <a:lnTo>
                  <a:pt x="8491943" y="6077659"/>
                </a:lnTo>
                <a:lnTo>
                  <a:pt x="0" y="6077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10- Gitlab détectera automatiquement le `.gitlab-ci.yml` et lancera le pipeline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52992" y="4722853"/>
            <a:ext cx="13382015" cy="4591441"/>
          </a:xfrm>
          <a:custGeom>
            <a:avLst/>
            <a:gdLst/>
            <a:ahLst/>
            <a:cxnLst/>
            <a:rect l="l" t="t" r="r" b="b"/>
            <a:pathLst>
              <a:path w="13382015" h="4591441">
                <a:moveTo>
                  <a:pt x="0" y="0"/>
                </a:moveTo>
                <a:lnTo>
                  <a:pt x="13382016" y="0"/>
                </a:lnTo>
                <a:lnTo>
                  <a:pt x="13382016" y="4591440"/>
                </a:lnTo>
                <a:lnTo>
                  <a:pt x="0" y="459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Résultat du stage `Build` qui était chargé de compiler l’application en APK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81151" y="3857617"/>
            <a:ext cx="11924701" cy="6119002"/>
          </a:xfrm>
          <a:custGeom>
            <a:avLst/>
            <a:gdLst/>
            <a:ahLst/>
            <a:cxnLst/>
            <a:rect l="l" t="t" r="r" b="b"/>
            <a:pathLst>
              <a:path w="11924701" h="6119002">
                <a:moveTo>
                  <a:pt x="0" y="0"/>
                </a:moveTo>
                <a:lnTo>
                  <a:pt x="11924700" y="0"/>
                </a:lnTo>
                <a:lnTo>
                  <a:pt x="11924700" y="6119002"/>
                </a:lnTo>
                <a:lnTo>
                  <a:pt x="0" y="611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Résultat du stage `deploy` qui était chargé de deployer l’application sur Google Drive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98740" y="4465678"/>
            <a:ext cx="11449104" cy="5574791"/>
          </a:xfrm>
          <a:custGeom>
            <a:avLst/>
            <a:gdLst/>
            <a:ahLst/>
            <a:cxnLst/>
            <a:rect l="l" t="t" r="r" b="b"/>
            <a:pathLst>
              <a:path w="11449104" h="5574791">
                <a:moveTo>
                  <a:pt x="0" y="0"/>
                </a:moveTo>
                <a:lnTo>
                  <a:pt x="11449104" y="0"/>
                </a:lnTo>
                <a:lnTo>
                  <a:pt x="11449104" y="5574791"/>
                </a:lnTo>
                <a:lnTo>
                  <a:pt x="0" y="5574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Résultats : Vue sur Gitlab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02729" y="4018003"/>
            <a:ext cx="8841126" cy="5685858"/>
          </a:xfrm>
          <a:custGeom>
            <a:avLst/>
            <a:gdLst/>
            <a:ahLst/>
            <a:cxnLst/>
            <a:rect l="l" t="t" r="r" b="b"/>
            <a:pathLst>
              <a:path w="8841126" h="5685858">
                <a:moveTo>
                  <a:pt x="0" y="0"/>
                </a:moveTo>
                <a:lnTo>
                  <a:pt x="8841126" y="0"/>
                </a:lnTo>
                <a:lnTo>
                  <a:pt x="8841126" y="5685858"/>
                </a:lnTo>
                <a:lnTo>
                  <a:pt x="0" y="568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Résultats : Vue sur Google Drive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05851" y="372408"/>
            <a:ext cx="2858418" cy="2858418"/>
          </a:xfrm>
          <a:custGeom>
            <a:avLst/>
            <a:gdLst/>
            <a:ahLst/>
            <a:cxnLst/>
            <a:rect l="l" t="t" r="r" b="b"/>
            <a:pathLst>
              <a:path w="2858418" h="2858418">
                <a:moveTo>
                  <a:pt x="0" y="0"/>
                </a:moveTo>
                <a:lnTo>
                  <a:pt x="2858419" y="0"/>
                </a:lnTo>
                <a:lnTo>
                  <a:pt x="2858419" y="2858418"/>
                </a:lnTo>
                <a:lnTo>
                  <a:pt x="0" y="28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53772" y="3675103"/>
            <a:ext cx="11339040" cy="6179777"/>
          </a:xfrm>
          <a:custGeom>
            <a:avLst/>
            <a:gdLst/>
            <a:ahLst/>
            <a:cxnLst/>
            <a:rect l="l" t="t" r="r" b="b"/>
            <a:pathLst>
              <a:path w="11339040" h="6179777">
                <a:moveTo>
                  <a:pt x="0" y="0"/>
                </a:moveTo>
                <a:lnTo>
                  <a:pt x="11339040" y="0"/>
                </a:lnTo>
                <a:lnTo>
                  <a:pt x="11339040" y="6179777"/>
                </a:lnTo>
                <a:lnTo>
                  <a:pt x="0" y="6179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02545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Gitlab CI/CD Google Drive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606099" y="6311286"/>
            <a:ext cx="4681901" cy="3975714"/>
          </a:xfrm>
          <a:custGeom>
            <a:avLst/>
            <a:gdLst/>
            <a:ahLst/>
            <a:cxnLst/>
            <a:rect l="l" t="t" r="r" b="b"/>
            <a:pathLst>
              <a:path w="4681901" h="3975714">
                <a:moveTo>
                  <a:pt x="0" y="0"/>
                </a:moveTo>
                <a:lnTo>
                  <a:pt x="4681901" y="0"/>
                </a:lnTo>
                <a:lnTo>
                  <a:pt x="4681901" y="3975714"/>
                </a:lnTo>
                <a:lnTo>
                  <a:pt x="0" y="397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85825"/>
            <a:ext cx="7573238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17101"/>
            <a:ext cx="7573238" cy="6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</a:rPr>
              <a:t>Synthèse des résultats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23587"/>
            <a:ext cx="8445825" cy="6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000000"/>
                </a:solidFill>
                <a:latin typeface="Telegraf"/>
              </a:rPr>
              <a:t>Développement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384" y="4982053"/>
            <a:ext cx="8445825" cy="63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4"/>
              </a:lnSpc>
              <a:spcBef>
                <a:spcPct val="0"/>
              </a:spcBef>
            </a:pPr>
            <a:r>
              <a:rPr lang="en-US" sz="3446">
                <a:solidFill>
                  <a:srgbClr val="000000"/>
                </a:solidFill>
                <a:latin typeface="Telegraf"/>
              </a:rPr>
              <a:t>Déploiement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909" y="3545683"/>
            <a:ext cx="16166181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Telegraf Bold"/>
              </a:rPr>
              <a:t>Git, Visual Studio Code, Android Studio et Flutter</a:t>
            </a:r>
            <a:r>
              <a:rPr lang="en-US" sz="2700">
                <a:solidFill>
                  <a:srgbClr val="000000"/>
                </a:solidFill>
                <a:latin typeface="Telegraf"/>
              </a:rPr>
              <a:t> nous ont permis de développer et tester une application android en local avant de la pousser sur le dépôt distant.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119" y="5704149"/>
            <a:ext cx="16166181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elegraf Bold"/>
              </a:rPr>
              <a:t>Gitlab </a:t>
            </a:r>
            <a:r>
              <a:rPr lang="en-US" sz="2700">
                <a:solidFill>
                  <a:srgbClr val="000000"/>
                </a:solidFill>
                <a:latin typeface="Telegraf"/>
              </a:rPr>
              <a:t>nous a permis de faire un pipeline</a:t>
            </a:r>
            <a:r>
              <a:rPr lang="en-US" sz="2700">
                <a:solidFill>
                  <a:srgbClr val="000000"/>
                </a:solidFill>
                <a:latin typeface="Telegraf Bold"/>
              </a:rPr>
              <a:t> CI/CD </a:t>
            </a:r>
            <a:r>
              <a:rPr lang="en-US" sz="2700">
                <a:solidFill>
                  <a:srgbClr val="000000"/>
                </a:solidFill>
                <a:latin typeface="Telegraf"/>
              </a:rPr>
              <a:t>de notre application tout en se servant de</a:t>
            </a:r>
            <a:r>
              <a:rPr lang="en-US" sz="2700">
                <a:solidFill>
                  <a:srgbClr val="000000"/>
                </a:solidFill>
                <a:latin typeface="Telegraf Bold"/>
              </a:rPr>
              <a:t> Google Drive </a:t>
            </a:r>
            <a:r>
              <a:rPr lang="en-US" sz="2700">
                <a:solidFill>
                  <a:srgbClr val="000000"/>
                </a:solidFill>
                <a:latin typeface="Telegraf"/>
              </a:rPr>
              <a:t>pour déployer l’application.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Telegraf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044703" y="8572576"/>
            <a:ext cx="8405426" cy="1714424"/>
            <a:chOff x="0" y="0"/>
            <a:chExt cx="11207235" cy="2285898"/>
          </a:xfrm>
        </p:grpSpPr>
        <p:sp>
          <p:nvSpPr>
            <p:cNvPr id="16" name="Freeform 16"/>
            <p:cNvSpPr/>
            <p:nvPr/>
          </p:nvSpPr>
          <p:spPr>
            <a:xfrm>
              <a:off x="0" y="655525"/>
              <a:ext cx="1317178" cy="1317178"/>
            </a:xfrm>
            <a:custGeom>
              <a:avLst/>
              <a:gdLst/>
              <a:ahLst/>
              <a:cxnLst/>
              <a:rect l="l" t="t" r="r" b="b"/>
              <a:pathLst>
                <a:path w="1317178" h="1317178">
                  <a:moveTo>
                    <a:pt x="0" y="0"/>
                  </a:moveTo>
                  <a:lnTo>
                    <a:pt x="1317178" y="0"/>
                  </a:lnTo>
                  <a:lnTo>
                    <a:pt x="1317178" y="1317178"/>
                  </a:lnTo>
                  <a:lnTo>
                    <a:pt x="0" y="131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404911" y="418459"/>
              <a:ext cx="1554244" cy="1554244"/>
            </a:xfrm>
            <a:custGeom>
              <a:avLst/>
              <a:gdLst/>
              <a:ahLst/>
              <a:cxnLst/>
              <a:rect l="l" t="t" r="r" b="b"/>
              <a:pathLst>
                <a:path w="1554244" h="1554244">
                  <a:moveTo>
                    <a:pt x="0" y="0"/>
                  </a:moveTo>
                  <a:lnTo>
                    <a:pt x="1554245" y="0"/>
                  </a:lnTo>
                  <a:lnTo>
                    <a:pt x="1554245" y="1554244"/>
                  </a:lnTo>
                  <a:lnTo>
                    <a:pt x="0" y="1554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083923" y="481442"/>
              <a:ext cx="1554244" cy="1554244"/>
            </a:xfrm>
            <a:custGeom>
              <a:avLst/>
              <a:gdLst/>
              <a:ahLst/>
              <a:cxnLst/>
              <a:rect l="l" t="t" r="r" b="b"/>
              <a:pathLst>
                <a:path w="1554244" h="1554244">
                  <a:moveTo>
                    <a:pt x="0" y="0"/>
                  </a:moveTo>
                  <a:lnTo>
                    <a:pt x="1554244" y="0"/>
                  </a:lnTo>
                  <a:lnTo>
                    <a:pt x="1554244" y="1554245"/>
                  </a:lnTo>
                  <a:lnTo>
                    <a:pt x="0" y="155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721156" y="481442"/>
              <a:ext cx="1438181" cy="1323014"/>
            </a:xfrm>
            <a:custGeom>
              <a:avLst/>
              <a:gdLst/>
              <a:ahLst/>
              <a:cxnLst/>
              <a:rect l="l" t="t" r="r" b="b"/>
              <a:pathLst>
                <a:path w="1438181" h="1323014">
                  <a:moveTo>
                    <a:pt x="0" y="0"/>
                  </a:moveTo>
                  <a:lnTo>
                    <a:pt x="1438180" y="0"/>
                  </a:lnTo>
                  <a:lnTo>
                    <a:pt x="1438180" y="1323014"/>
                  </a:lnTo>
                  <a:lnTo>
                    <a:pt x="0" y="1323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921336" y="0"/>
              <a:ext cx="2285898" cy="2285898"/>
            </a:xfrm>
            <a:custGeom>
              <a:avLst/>
              <a:gdLst/>
              <a:ahLst/>
              <a:cxnLst/>
              <a:rect l="l" t="t" r="r" b="b"/>
              <a:pathLst>
                <a:path w="2285898" h="2285898">
                  <a:moveTo>
                    <a:pt x="0" y="0"/>
                  </a:moveTo>
                  <a:lnTo>
                    <a:pt x="2285899" y="0"/>
                  </a:lnTo>
                  <a:lnTo>
                    <a:pt x="2285899" y="2285898"/>
                  </a:lnTo>
                  <a:lnTo>
                    <a:pt x="0" y="2285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2- Exécutez l’exécutable en tant qu’administrateur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27688" y="506631"/>
            <a:ext cx="1951730" cy="1951730"/>
          </a:xfrm>
          <a:custGeom>
            <a:avLst/>
            <a:gdLst/>
            <a:ahLst/>
            <a:cxnLst/>
            <a:rect l="l" t="t" r="r" b="b"/>
            <a:pathLst>
              <a:path w="1951730" h="1951730">
                <a:moveTo>
                  <a:pt x="0" y="0"/>
                </a:moveTo>
                <a:lnTo>
                  <a:pt x="1951730" y="0"/>
                </a:lnTo>
                <a:lnTo>
                  <a:pt x="1951730" y="1951730"/>
                </a:lnTo>
                <a:lnTo>
                  <a:pt x="0" y="195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35332" y="3867142"/>
            <a:ext cx="7775921" cy="5845422"/>
          </a:xfrm>
          <a:custGeom>
            <a:avLst/>
            <a:gdLst/>
            <a:ahLst/>
            <a:cxnLst/>
            <a:rect l="l" t="t" r="r" b="b"/>
            <a:pathLst>
              <a:path w="7775921" h="5845422">
                <a:moveTo>
                  <a:pt x="0" y="0"/>
                </a:moveTo>
                <a:lnTo>
                  <a:pt x="7775921" y="0"/>
                </a:lnTo>
                <a:lnTo>
                  <a:pt x="7775921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58299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78863" y="4261289"/>
            <a:ext cx="9288859" cy="166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780">
                <a:solidFill>
                  <a:srgbClr val="000000"/>
                </a:solidFill>
                <a:latin typeface="Telegraf Bold"/>
              </a:rPr>
              <a:t>Merci pour votre attention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w="57150" cap="flat">
            <a:solidFill>
              <a:srgbClr val="329A8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471508">
            <a:off x="5781873" y="1315297"/>
            <a:ext cx="307286" cy="880140"/>
            <a:chOff x="0" y="0"/>
            <a:chExt cx="106268" cy="3043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268" cy="304376"/>
            </a:xfrm>
            <a:custGeom>
              <a:avLst/>
              <a:gdLst/>
              <a:ahLst/>
              <a:cxnLst/>
              <a:rect l="l" t="t" r="r" b="b"/>
              <a:pathLst>
                <a:path w="106268" h="304376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06268" cy="332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471508">
            <a:off x="5984131" y="1779440"/>
            <a:ext cx="307286" cy="880140"/>
            <a:chOff x="0" y="0"/>
            <a:chExt cx="106268" cy="304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268" cy="304376"/>
            </a:xfrm>
            <a:custGeom>
              <a:avLst/>
              <a:gdLst/>
              <a:ahLst/>
              <a:cxnLst/>
              <a:rect l="l" t="t" r="r" b="b"/>
              <a:pathLst>
                <a:path w="106268" h="304376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6268" cy="332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722735" y="1530534"/>
            <a:ext cx="4401114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9"/>
              </a:lnSpc>
              <a:spcBef>
                <a:spcPct val="0"/>
              </a:spcBef>
            </a:pPr>
            <a:r>
              <a:rPr lang="en-US" sz="3785">
                <a:solidFill>
                  <a:srgbClr val="329A87"/>
                </a:solidFill>
                <a:latin typeface="Telegraf Bold"/>
              </a:rPr>
              <a:t>Fin Atelier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1644" y="7647334"/>
            <a:ext cx="5212674" cy="161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329A87"/>
                </a:solidFill>
                <a:latin typeface="Telegraf Bold"/>
              </a:rPr>
              <a:t>EMANI YOSSA Charlie Rostant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482" y="7927243"/>
            <a:ext cx="5175292" cy="160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1"/>
              </a:lnSpc>
            </a:pPr>
            <a:r>
              <a:rPr lang="en-US" sz="4451">
                <a:solidFill>
                  <a:srgbClr val="363636"/>
                </a:solidFill>
                <a:latin typeface="Telegraf Bold"/>
              </a:rPr>
              <a:t>B3 SOIR</a:t>
            </a:r>
          </a:p>
          <a:p>
            <a:pPr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363636"/>
                </a:solidFill>
                <a:latin typeface="Telegraf Bold"/>
              </a:rPr>
              <a:t>GENIE LOGICIEL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3- Sélectionnez l’éditeur par défaut pour les messages de commit ou autre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27688" y="506631"/>
            <a:ext cx="1951730" cy="1951730"/>
          </a:xfrm>
          <a:custGeom>
            <a:avLst/>
            <a:gdLst/>
            <a:ahLst/>
            <a:cxnLst/>
            <a:rect l="l" t="t" r="r" b="b"/>
            <a:pathLst>
              <a:path w="1951730" h="1951730">
                <a:moveTo>
                  <a:pt x="0" y="0"/>
                </a:moveTo>
                <a:lnTo>
                  <a:pt x="1951730" y="0"/>
                </a:lnTo>
                <a:lnTo>
                  <a:pt x="1951730" y="1951730"/>
                </a:lnTo>
                <a:lnTo>
                  <a:pt x="0" y="195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18550" y="3725903"/>
            <a:ext cx="7077196" cy="5789415"/>
          </a:xfrm>
          <a:custGeom>
            <a:avLst/>
            <a:gdLst/>
            <a:ahLst/>
            <a:cxnLst/>
            <a:rect l="l" t="t" r="r" b="b"/>
            <a:pathLst>
              <a:path w="7077196" h="5789415">
                <a:moveTo>
                  <a:pt x="0" y="0"/>
                </a:moveTo>
                <a:lnTo>
                  <a:pt x="7077196" y="0"/>
                </a:lnTo>
                <a:lnTo>
                  <a:pt x="707719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58299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4- Sélectionnez les paramètres qui vous conviennent et cliquez sur suivant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27688" y="506631"/>
            <a:ext cx="1951730" cy="1951730"/>
          </a:xfrm>
          <a:custGeom>
            <a:avLst/>
            <a:gdLst/>
            <a:ahLst/>
            <a:cxnLst/>
            <a:rect l="l" t="t" r="r" b="b"/>
            <a:pathLst>
              <a:path w="1951730" h="1951730">
                <a:moveTo>
                  <a:pt x="0" y="0"/>
                </a:moveTo>
                <a:lnTo>
                  <a:pt x="1951730" y="0"/>
                </a:lnTo>
                <a:lnTo>
                  <a:pt x="1951730" y="1951730"/>
                </a:lnTo>
                <a:lnTo>
                  <a:pt x="0" y="195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40906" y="4379953"/>
            <a:ext cx="7103094" cy="5609688"/>
          </a:xfrm>
          <a:custGeom>
            <a:avLst/>
            <a:gdLst/>
            <a:ahLst/>
            <a:cxnLst/>
            <a:rect l="l" t="t" r="r" b="b"/>
            <a:pathLst>
              <a:path w="7103094" h="5609688">
                <a:moveTo>
                  <a:pt x="0" y="0"/>
                </a:moveTo>
                <a:lnTo>
                  <a:pt x="7103094" y="0"/>
                </a:lnTo>
                <a:lnTo>
                  <a:pt x="7103094" y="5609688"/>
                </a:lnTo>
                <a:lnTo>
                  <a:pt x="0" y="560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29480" y="4330364"/>
            <a:ext cx="7068225" cy="5659277"/>
          </a:xfrm>
          <a:custGeom>
            <a:avLst/>
            <a:gdLst/>
            <a:ahLst/>
            <a:cxnLst/>
            <a:rect l="l" t="t" r="r" b="b"/>
            <a:pathLst>
              <a:path w="7068225" h="5659277">
                <a:moveTo>
                  <a:pt x="0" y="0"/>
                </a:moveTo>
                <a:lnTo>
                  <a:pt x="7068225" y="0"/>
                </a:lnTo>
                <a:lnTo>
                  <a:pt x="7068225" y="5659277"/>
                </a:lnTo>
                <a:lnTo>
                  <a:pt x="0" y="565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727612"/>
            <a:ext cx="158299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426330" cy="8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Installation et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48028"/>
            <a:ext cx="1603094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5- Ouvrez un terminal puis tapez la commande `git` pour vérifier l’installation</a:t>
            </a:r>
          </a:p>
        </p:txBody>
      </p:sp>
      <p:grpSp>
        <p:nvGrpSpPr>
          <p:cNvPr id="4" name="Group 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27688" y="506631"/>
            <a:ext cx="1951730" cy="1951730"/>
          </a:xfrm>
          <a:custGeom>
            <a:avLst/>
            <a:gdLst/>
            <a:ahLst/>
            <a:cxnLst/>
            <a:rect l="l" t="t" r="r" b="b"/>
            <a:pathLst>
              <a:path w="1951730" h="1951730">
                <a:moveTo>
                  <a:pt x="0" y="0"/>
                </a:moveTo>
                <a:lnTo>
                  <a:pt x="1951730" y="0"/>
                </a:lnTo>
                <a:lnTo>
                  <a:pt x="1951730" y="1951730"/>
                </a:lnTo>
                <a:lnTo>
                  <a:pt x="0" y="195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67102" y="3952513"/>
            <a:ext cx="8312380" cy="5926339"/>
          </a:xfrm>
          <a:custGeom>
            <a:avLst/>
            <a:gdLst/>
            <a:ahLst/>
            <a:cxnLst/>
            <a:rect l="l" t="t" r="r" b="b"/>
            <a:pathLst>
              <a:path w="8312380" h="5926339">
                <a:moveTo>
                  <a:pt x="0" y="0"/>
                </a:moveTo>
                <a:lnTo>
                  <a:pt x="8312380" y="0"/>
                </a:lnTo>
                <a:lnTo>
                  <a:pt x="8312380" y="5926340"/>
                </a:lnTo>
                <a:lnTo>
                  <a:pt x="0" y="592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727612"/>
            <a:ext cx="158299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29A87"/>
                </a:solidFill>
                <a:latin typeface="Telegraf Bold"/>
              </a:rPr>
              <a:t>Git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40" y="5027944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599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00842" y="581362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2191" r="-3219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2773" y="3729254"/>
            <a:ext cx="9283384" cy="1734271"/>
            <a:chOff x="0" y="0"/>
            <a:chExt cx="1419439" cy="2651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4252211" y="3817875"/>
            <a:ext cx="1557029" cy="15570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156157" y="421103"/>
            <a:ext cx="3041451" cy="3041451"/>
          </a:xfrm>
          <a:custGeom>
            <a:avLst/>
            <a:gdLst/>
            <a:ahLst/>
            <a:cxnLst/>
            <a:rect l="l" t="t" r="r" b="b"/>
            <a:pathLst>
              <a:path w="3041451" h="3041451">
                <a:moveTo>
                  <a:pt x="0" y="0"/>
                </a:moveTo>
                <a:lnTo>
                  <a:pt x="3041451" y="0"/>
                </a:lnTo>
                <a:lnTo>
                  <a:pt x="3041451" y="3041451"/>
                </a:lnTo>
                <a:lnTo>
                  <a:pt x="0" y="3041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94026" y="3760202"/>
            <a:ext cx="8162131" cy="1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Visual Studio Code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94026" y="4489057"/>
            <a:ext cx="8162131" cy="78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  <a:spcBef>
                <a:spcPct val="0"/>
              </a:spcBef>
            </a:pPr>
            <a:r>
              <a:rPr lang="en-US" sz="4326">
                <a:solidFill>
                  <a:srgbClr val="000000"/>
                </a:solidFill>
                <a:latin typeface="Telegraf"/>
              </a:rPr>
              <a:t>Installation et configuration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2993" y="6935665"/>
            <a:ext cx="9340143" cy="188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legraf"/>
              </a:rPr>
              <a:t>Visual Studio Code est un éditeur de code source qui peut être utilisé avec une variété de langages de programmation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57484" y="3784937"/>
            <a:ext cx="1346483" cy="139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Personnalisé</PresentationFormat>
  <Paragraphs>175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Telegraf</vt:lpstr>
      <vt:lpstr>Telegraf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2</dc:title>
  <cp:lastModifiedBy>charlie yossa</cp:lastModifiedBy>
  <cp:revision>2</cp:revision>
  <dcterms:created xsi:type="dcterms:W3CDTF">2006-08-16T00:00:00Z</dcterms:created>
  <dcterms:modified xsi:type="dcterms:W3CDTF">2024-03-18T19:54:31Z</dcterms:modified>
  <dc:identifier>DAF_yV9ehUk</dc:identifier>
</cp:coreProperties>
</file>